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9" r:id="rId30"/>
    <p:sldId id="316" r:id="rId31"/>
    <p:sldId id="311" r:id="rId32"/>
    <p:sldId id="276" r:id="rId33"/>
    <p:sldId id="277" r:id="rId34"/>
    <p:sldId id="278" r:id="rId35"/>
    <p:sldId id="313" r:id="rId36"/>
    <p:sldId id="312" r:id="rId37"/>
    <p:sldId id="317" r:id="rId38"/>
    <p:sldId id="257" r:id="rId39"/>
    <p:sldId id="318" r:id="rId40"/>
    <p:sldId id="314" r:id="rId41"/>
    <p:sldId id="315" r:id="rId42"/>
    <p:sldId id="256" r:id="rId43"/>
    <p:sldId id="281" r:id="rId44"/>
    <p:sldId id="260" r:id="rId45"/>
    <p:sldId id="261" r:id="rId46"/>
    <p:sldId id="262" r:id="rId47"/>
    <p:sldId id="263" r:id="rId48"/>
    <p:sldId id="258" r:id="rId49"/>
    <p:sldId id="264" r:id="rId50"/>
    <p:sldId id="265" r:id="rId51"/>
    <p:sldId id="266" r:id="rId52"/>
    <p:sldId id="267" r:id="rId53"/>
    <p:sldId id="282" r:id="rId54"/>
    <p:sldId id="268" r:id="rId55"/>
    <p:sldId id="271" r:id="rId56"/>
    <p:sldId id="269" r:id="rId57"/>
    <p:sldId id="270" r:id="rId58"/>
    <p:sldId id="272" r:id="rId59"/>
    <p:sldId id="273" r:id="rId60"/>
    <p:sldId id="274" r:id="rId61"/>
    <p:sldId id="275" r:id="rId62"/>
    <p:sldId id="279" r:id="rId63"/>
    <p:sldId id="280" r:id="rId64"/>
    <p:sldId id="283" r:id="rId6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>
        <p:scale>
          <a:sx n="100" d="100"/>
          <a:sy n="100" d="100"/>
        </p:scale>
        <p:origin x="6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3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3.svg"/><Relationship Id="rId5" Type="http://schemas.openxmlformats.org/officeDocument/2006/relationships/image" Target="../media/image200.pn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テキスト ボックス 100">
            <a:extLst>
              <a:ext uri="{FF2B5EF4-FFF2-40B4-BE49-F238E27FC236}">
                <a16:creationId xmlns:a16="http://schemas.microsoft.com/office/drawing/2014/main" id="{5B35454F-46EA-58BF-4FBA-997619363617}"/>
              </a:ext>
            </a:extLst>
          </p:cNvPr>
          <p:cNvSpPr txBox="1"/>
          <p:nvPr/>
        </p:nvSpPr>
        <p:spPr>
          <a:xfrm>
            <a:off x="3165556" y="332266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140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テキスト ボックス 100">
            <a:extLst>
              <a:ext uri="{FF2B5EF4-FFF2-40B4-BE49-F238E27FC236}">
                <a16:creationId xmlns:a16="http://schemas.microsoft.com/office/drawing/2014/main" id="{C2DC580A-3F03-705B-424E-993352CC6B3B}"/>
              </a:ext>
            </a:extLst>
          </p:cNvPr>
          <p:cNvSpPr txBox="1"/>
          <p:nvPr/>
        </p:nvSpPr>
        <p:spPr>
          <a:xfrm>
            <a:off x="2490322" y="332266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148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52" y="632747"/>
            <a:ext cx="308016" cy="461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487" y="632747"/>
            <a:ext cx="308016" cy="461189"/>
          </a:xfrm>
          <a:prstGeom prst="rect">
            <a:avLst/>
          </a:prstGeom>
        </p:spPr>
      </p:pic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279084" y="1071521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283299" y="1079848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80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918201" y="1079848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90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E7135531-DC38-9EC3-FBA6-1F042BA1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882" y="632747"/>
            <a:ext cx="308016" cy="461189"/>
          </a:xfrm>
          <a:prstGeom prst="rect">
            <a:avLst/>
          </a:prstGeom>
        </p:spPr>
      </p:pic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D470845F-1337-5D78-CBEA-D67BA1BBA019}"/>
              </a:ext>
            </a:extLst>
          </p:cNvPr>
          <p:cNvSpPr txBox="1"/>
          <p:nvPr/>
        </p:nvSpPr>
        <p:spPr>
          <a:xfrm>
            <a:off x="2553103" y="1079848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75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404DC69D-BB62-1C55-96B9-7DE76289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078" y="380981"/>
            <a:ext cx="476164" cy="712955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34EC4A4D-EE1B-2222-6674-3A80B3A0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13" y="380981"/>
            <a:ext cx="476164" cy="712955"/>
          </a:xfrm>
          <a:prstGeom prst="rect">
            <a:avLst/>
          </a:prstGeom>
        </p:spPr>
      </p:pic>
      <p:sp>
        <p:nvSpPr>
          <p:cNvPr id="67" name="テキスト ボックス 100">
            <a:extLst>
              <a:ext uri="{FF2B5EF4-FFF2-40B4-BE49-F238E27FC236}">
                <a16:creationId xmlns:a16="http://schemas.microsoft.com/office/drawing/2014/main" id="{A021BDB8-24B3-3915-F322-E427CFF33BB0}"/>
              </a:ext>
            </a:extLst>
          </p:cNvPr>
          <p:cNvSpPr txBox="1"/>
          <p:nvPr/>
        </p:nvSpPr>
        <p:spPr>
          <a:xfrm>
            <a:off x="4475785" y="1079848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140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E379556E-4548-A6E2-D47B-9E495DAFD37A}"/>
              </a:ext>
            </a:extLst>
          </p:cNvPr>
          <p:cNvSpPr txBox="1"/>
          <p:nvPr/>
        </p:nvSpPr>
        <p:spPr>
          <a:xfrm>
            <a:off x="5110687" y="1079848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3" name="図 72">
            <a:extLst>
              <a:ext uri="{FF2B5EF4-FFF2-40B4-BE49-F238E27FC236}">
                <a16:creationId xmlns:a16="http://schemas.microsoft.com/office/drawing/2014/main" id="{AE322279-950C-2006-E697-918AD8CB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708" y="380981"/>
            <a:ext cx="476164" cy="712955"/>
          </a:xfrm>
          <a:prstGeom prst="rect">
            <a:avLst/>
          </a:prstGeom>
        </p:spPr>
      </p:pic>
      <p:sp>
        <p:nvSpPr>
          <p:cNvPr id="74" name="テキスト ボックス 100">
            <a:extLst>
              <a:ext uri="{FF2B5EF4-FFF2-40B4-BE49-F238E27FC236}">
                <a16:creationId xmlns:a16="http://schemas.microsoft.com/office/drawing/2014/main" id="{EE6A164C-E32F-1131-218D-785836C4472D}"/>
              </a:ext>
            </a:extLst>
          </p:cNvPr>
          <p:cNvSpPr txBox="1"/>
          <p:nvPr/>
        </p:nvSpPr>
        <p:spPr>
          <a:xfrm>
            <a:off x="5745591" y="1079848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3A0AADA9-1483-118C-17F0-C8CE857D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866" y="632747"/>
            <a:ext cx="308016" cy="461189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A64C2690-1E7D-DAA0-546C-4EC11774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22" y="380981"/>
            <a:ext cx="476164" cy="712955"/>
          </a:xfrm>
          <a:prstGeom prst="rect">
            <a:avLst/>
          </a:prstGeom>
        </p:spPr>
      </p:pic>
      <p:sp>
        <p:nvSpPr>
          <p:cNvPr id="77" name="テキスト ボックス 100">
            <a:extLst>
              <a:ext uri="{FF2B5EF4-FFF2-40B4-BE49-F238E27FC236}">
                <a16:creationId xmlns:a16="http://schemas.microsoft.com/office/drawing/2014/main" id="{CAC0CB21-C6E2-E6C2-A21C-7CEB7D556CB0}"/>
              </a:ext>
            </a:extLst>
          </p:cNvPr>
          <p:cNvSpPr txBox="1"/>
          <p:nvPr/>
        </p:nvSpPr>
        <p:spPr>
          <a:xfrm>
            <a:off x="3185508" y="1079848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85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テキスト ボックス 100">
            <a:extLst>
              <a:ext uri="{FF2B5EF4-FFF2-40B4-BE49-F238E27FC236}">
                <a16:creationId xmlns:a16="http://schemas.microsoft.com/office/drawing/2014/main" id="{649B43AF-9A03-2314-95AF-4D1D8EED3C74}"/>
              </a:ext>
            </a:extLst>
          </p:cNvPr>
          <p:cNvSpPr txBox="1"/>
          <p:nvPr/>
        </p:nvSpPr>
        <p:spPr>
          <a:xfrm>
            <a:off x="3800551" y="1079848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148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9" name="図 78">
            <a:extLst>
              <a:ext uri="{FF2B5EF4-FFF2-40B4-BE49-F238E27FC236}">
                <a16:creationId xmlns:a16="http://schemas.microsoft.com/office/drawing/2014/main" id="{934CC8D0-EC85-3809-5826-B6446E26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03" y="2875562"/>
            <a:ext cx="308016" cy="461189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8DCC87EF-690A-2E86-AA49-08A97B98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38" y="2875562"/>
            <a:ext cx="308016" cy="461189"/>
          </a:xfrm>
          <a:prstGeom prst="rect">
            <a:avLst/>
          </a:prstGeom>
        </p:spPr>
      </p:pic>
      <p:sp>
        <p:nvSpPr>
          <p:cNvPr id="82" name="テキスト ボックス 100">
            <a:extLst>
              <a:ext uri="{FF2B5EF4-FFF2-40B4-BE49-F238E27FC236}">
                <a16:creationId xmlns:a16="http://schemas.microsoft.com/office/drawing/2014/main" id="{DC825040-62A5-75CF-C819-676D16505016}"/>
              </a:ext>
            </a:extLst>
          </p:cNvPr>
          <p:cNvSpPr txBox="1"/>
          <p:nvPr/>
        </p:nvSpPr>
        <p:spPr>
          <a:xfrm>
            <a:off x="294735" y="3314336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テキスト ボックス 100">
            <a:extLst>
              <a:ext uri="{FF2B5EF4-FFF2-40B4-BE49-F238E27FC236}">
                <a16:creationId xmlns:a16="http://schemas.microsoft.com/office/drawing/2014/main" id="{02565584-329D-3F21-C868-A652F00677D6}"/>
              </a:ext>
            </a:extLst>
          </p:cNvPr>
          <p:cNvSpPr txBox="1"/>
          <p:nvPr/>
        </p:nvSpPr>
        <p:spPr>
          <a:xfrm>
            <a:off x="1298950" y="332266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80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テキスト ボックス 100">
            <a:extLst>
              <a:ext uri="{FF2B5EF4-FFF2-40B4-BE49-F238E27FC236}">
                <a16:creationId xmlns:a16="http://schemas.microsoft.com/office/drawing/2014/main" id="{11B61818-7797-B5A1-5BB6-CCA8C9EB6708}"/>
              </a:ext>
            </a:extLst>
          </p:cNvPr>
          <p:cNvSpPr txBox="1"/>
          <p:nvPr/>
        </p:nvSpPr>
        <p:spPr>
          <a:xfrm>
            <a:off x="1933852" y="332266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90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" name="図 84">
            <a:extLst>
              <a:ext uri="{FF2B5EF4-FFF2-40B4-BE49-F238E27FC236}">
                <a16:creationId xmlns:a16="http://schemas.microsoft.com/office/drawing/2014/main" id="{B3B351FE-B3BC-085A-1A7C-4E93E059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353" y="2875562"/>
            <a:ext cx="308016" cy="461189"/>
          </a:xfrm>
          <a:prstGeom prst="rect">
            <a:avLst/>
          </a:prstGeom>
        </p:spPr>
      </p:pic>
      <p:sp>
        <p:nvSpPr>
          <p:cNvPr id="86" name="テキスト ボックス 100">
            <a:extLst>
              <a:ext uri="{FF2B5EF4-FFF2-40B4-BE49-F238E27FC236}">
                <a16:creationId xmlns:a16="http://schemas.microsoft.com/office/drawing/2014/main" id="{49367E34-DA3D-5EA4-B9CB-FF2B1431D754}"/>
              </a:ext>
            </a:extLst>
          </p:cNvPr>
          <p:cNvSpPr txBox="1"/>
          <p:nvPr/>
        </p:nvSpPr>
        <p:spPr>
          <a:xfrm>
            <a:off x="3795574" y="332266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75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04E71363-AA59-11D8-9B5B-52B2EE9F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29" y="2623796"/>
            <a:ext cx="476164" cy="712955"/>
          </a:xfrm>
          <a:prstGeom prst="rect">
            <a:avLst/>
          </a:prstGeom>
        </p:spPr>
      </p:pic>
      <p:pic>
        <p:nvPicPr>
          <p:cNvPr id="88" name="図 87">
            <a:extLst>
              <a:ext uri="{FF2B5EF4-FFF2-40B4-BE49-F238E27FC236}">
                <a16:creationId xmlns:a16="http://schemas.microsoft.com/office/drawing/2014/main" id="{1D0DFE8D-56AA-CD10-124F-D9FAEC6F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64" y="2623796"/>
            <a:ext cx="476164" cy="712955"/>
          </a:xfrm>
          <a:prstGeom prst="rect">
            <a:avLst/>
          </a:prstGeom>
        </p:spPr>
      </p:pic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30949E20-03D5-9507-DB79-B5ADE6F03BF7}"/>
              </a:ext>
            </a:extLst>
          </p:cNvPr>
          <p:cNvSpPr txBox="1"/>
          <p:nvPr/>
        </p:nvSpPr>
        <p:spPr>
          <a:xfrm>
            <a:off x="5126338" y="332266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図 90">
            <a:extLst>
              <a:ext uri="{FF2B5EF4-FFF2-40B4-BE49-F238E27FC236}">
                <a16:creationId xmlns:a16="http://schemas.microsoft.com/office/drawing/2014/main" id="{0D37DACA-AC38-5C0C-656C-97B421EB7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359" y="2623796"/>
            <a:ext cx="476164" cy="712955"/>
          </a:xfrm>
          <a:prstGeom prst="rect">
            <a:avLst/>
          </a:prstGeom>
        </p:spPr>
      </p:pic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7C0DAD16-64CC-D31C-1810-0F8947C84A8D}"/>
              </a:ext>
            </a:extLst>
          </p:cNvPr>
          <p:cNvSpPr txBox="1"/>
          <p:nvPr/>
        </p:nvSpPr>
        <p:spPr>
          <a:xfrm>
            <a:off x="5761242" y="332266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3" name="図 92">
            <a:extLst>
              <a:ext uri="{FF2B5EF4-FFF2-40B4-BE49-F238E27FC236}">
                <a16:creationId xmlns:a16="http://schemas.microsoft.com/office/drawing/2014/main" id="{D143220D-1D15-08C2-127F-7717AC8A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337" y="2875562"/>
            <a:ext cx="308016" cy="461189"/>
          </a:xfrm>
          <a:prstGeom prst="rect">
            <a:avLst/>
          </a:prstGeom>
        </p:spPr>
      </p:pic>
      <p:pic>
        <p:nvPicPr>
          <p:cNvPr id="94" name="図 93">
            <a:extLst>
              <a:ext uri="{FF2B5EF4-FFF2-40B4-BE49-F238E27FC236}">
                <a16:creationId xmlns:a16="http://schemas.microsoft.com/office/drawing/2014/main" id="{4BEF7941-CD37-3161-B8E7-15048E5B3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73" y="2623796"/>
            <a:ext cx="476164" cy="712955"/>
          </a:xfrm>
          <a:prstGeom prst="rect">
            <a:avLst/>
          </a:prstGeom>
        </p:spPr>
      </p:pic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39DB61A0-C93C-59CA-7EAB-0CAB14033E28}"/>
              </a:ext>
            </a:extLst>
          </p:cNvPr>
          <p:cNvSpPr txBox="1"/>
          <p:nvPr/>
        </p:nvSpPr>
        <p:spPr>
          <a:xfrm>
            <a:off x="4427979" y="332266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85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四角形: 角を丸くする 96">
            <a:extLst>
              <a:ext uri="{FF2B5EF4-FFF2-40B4-BE49-F238E27FC236}">
                <a16:creationId xmlns:a16="http://schemas.microsoft.com/office/drawing/2014/main" id="{72150748-AE5F-2900-798D-34AABF38A93E}"/>
              </a:ext>
            </a:extLst>
          </p:cNvPr>
          <p:cNvSpPr/>
          <p:nvPr/>
        </p:nvSpPr>
        <p:spPr>
          <a:xfrm>
            <a:off x="1422575" y="390554"/>
            <a:ext cx="2377976" cy="9970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四角形: 角を丸くする 97">
            <a:extLst>
              <a:ext uri="{FF2B5EF4-FFF2-40B4-BE49-F238E27FC236}">
                <a16:creationId xmlns:a16="http://schemas.microsoft.com/office/drawing/2014/main" id="{AD236E19-2BCF-61F3-167E-1208A59562D7}"/>
              </a:ext>
            </a:extLst>
          </p:cNvPr>
          <p:cNvSpPr/>
          <p:nvPr/>
        </p:nvSpPr>
        <p:spPr>
          <a:xfrm>
            <a:off x="3829611" y="383012"/>
            <a:ext cx="2575821" cy="9970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FF4A203C-EAFF-E1F1-83BF-ECF8441A2567}"/>
              </a:ext>
            </a:extLst>
          </p:cNvPr>
          <p:cNvSpPr/>
          <p:nvPr/>
        </p:nvSpPr>
        <p:spPr>
          <a:xfrm>
            <a:off x="1414422" y="2628529"/>
            <a:ext cx="2412700" cy="9970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CC527B95-C56E-72AE-1C74-3AF21FAA6091}"/>
              </a:ext>
            </a:extLst>
          </p:cNvPr>
          <p:cNvSpPr/>
          <p:nvPr/>
        </p:nvSpPr>
        <p:spPr>
          <a:xfrm>
            <a:off x="3861436" y="2628019"/>
            <a:ext cx="2501204" cy="9970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0">
            <a:extLst>
              <a:ext uri="{FF2B5EF4-FFF2-40B4-BE49-F238E27FC236}">
                <a16:creationId xmlns:a16="http://schemas.microsoft.com/office/drawing/2014/main" id="{653B81DB-D33F-C2A5-373C-E5AF05D566B1}"/>
              </a:ext>
            </a:extLst>
          </p:cNvPr>
          <p:cNvSpPr txBox="1"/>
          <p:nvPr/>
        </p:nvSpPr>
        <p:spPr>
          <a:xfrm>
            <a:off x="2042573" y="81954"/>
            <a:ext cx="115858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Training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テキスト ボックス 100">
            <a:extLst>
              <a:ext uri="{FF2B5EF4-FFF2-40B4-BE49-F238E27FC236}">
                <a16:creationId xmlns:a16="http://schemas.microsoft.com/office/drawing/2014/main" id="{C0047BD5-D513-83AF-EBDD-7DEDB223AA0C}"/>
              </a:ext>
            </a:extLst>
          </p:cNvPr>
          <p:cNvSpPr txBox="1"/>
          <p:nvPr/>
        </p:nvSpPr>
        <p:spPr>
          <a:xfrm>
            <a:off x="4504312" y="82777"/>
            <a:ext cx="109775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Test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5E42F8BD-A363-7A31-E444-AE6C2C666B7E}"/>
              </a:ext>
            </a:extLst>
          </p:cNvPr>
          <p:cNvSpPr txBox="1"/>
          <p:nvPr/>
        </p:nvSpPr>
        <p:spPr>
          <a:xfrm>
            <a:off x="6373523" y="519565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×</a:t>
            </a:r>
            <a:endParaRPr kumimoji="1" lang="ja-JP" altLang="en-US" sz="4400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EDE96A76-07FB-FDFF-EE3D-23F075BA2AD8}"/>
              </a:ext>
            </a:extLst>
          </p:cNvPr>
          <p:cNvSpPr txBox="1"/>
          <p:nvPr/>
        </p:nvSpPr>
        <p:spPr>
          <a:xfrm>
            <a:off x="6450466" y="283650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</a:rPr>
              <a:t>〇</a:t>
            </a:r>
          </a:p>
        </p:txBody>
      </p:sp>
      <p:sp>
        <p:nvSpPr>
          <p:cNvPr id="113" name="矢印: 右 112">
            <a:extLst>
              <a:ext uri="{FF2B5EF4-FFF2-40B4-BE49-F238E27FC236}">
                <a16:creationId xmlns:a16="http://schemas.microsoft.com/office/drawing/2014/main" id="{3A29112D-A9DE-3B27-F13F-CCA884D77B9E}"/>
              </a:ext>
            </a:extLst>
          </p:cNvPr>
          <p:cNvSpPr/>
          <p:nvPr/>
        </p:nvSpPr>
        <p:spPr>
          <a:xfrm rot="5400000">
            <a:off x="2512047" y="1337665"/>
            <a:ext cx="203212" cy="30777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4" name="グラフィックス 113" descr="計算機 単色塗りつぶし">
            <a:extLst>
              <a:ext uri="{FF2B5EF4-FFF2-40B4-BE49-F238E27FC236}">
                <a16:creationId xmlns:a16="http://schemas.microsoft.com/office/drawing/2014/main" id="{79F15B29-878F-E336-924F-612C693E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9919" y="1634659"/>
            <a:ext cx="523288" cy="523288"/>
          </a:xfrm>
          <a:prstGeom prst="rect">
            <a:avLst/>
          </a:prstGeom>
        </p:spPr>
      </p:pic>
      <p:sp>
        <p:nvSpPr>
          <p:cNvPr id="117" name="テキスト ボックス 100">
            <a:extLst>
              <a:ext uri="{FF2B5EF4-FFF2-40B4-BE49-F238E27FC236}">
                <a16:creationId xmlns:a16="http://schemas.microsoft.com/office/drawing/2014/main" id="{6BC494CC-369D-5691-F3D4-8DD9F720B0F3}"/>
              </a:ext>
            </a:extLst>
          </p:cNvPr>
          <p:cNvSpPr txBox="1"/>
          <p:nvPr/>
        </p:nvSpPr>
        <p:spPr>
          <a:xfrm>
            <a:off x="4501903" y="1723615"/>
            <a:ext cx="1653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Check accuracy …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15DDF767-132F-8D26-98B3-1EB45A1EBEAC}"/>
              </a:ext>
            </a:extLst>
          </p:cNvPr>
          <p:cNvCxnSpPr>
            <a:cxnSpLocks/>
          </p:cNvCxnSpPr>
          <p:nvPr/>
        </p:nvCxnSpPr>
        <p:spPr>
          <a:xfrm flipV="1">
            <a:off x="2817386" y="1889760"/>
            <a:ext cx="1722109" cy="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EE4D31CB-E696-42E9-9CDD-5B1D8174269E}"/>
              </a:ext>
            </a:extLst>
          </p:cNvPr>
          <p:cNvCxnSpPr>
            <a:cxnSpLocks/>
          </p:cNvCxnSpPr>
          <p:nvPr/>
        </p:nvCxnSpPr>
        <p:spPr>
          <a:xfrm>
            <a:off x="5226559" y="1403549"/>
            <a:ext cx="0" cy="37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矢印: 右 122">
            <a:extLst>
              <a:ext uri="{FF2B5EF4-FFF2-40B4-BE49-F238E27FC236}">
                <a16:creationId xmlns:a16="http://schemas.microsoft.com/office/drawing/2014/main" id="{DC79517C-A049-94FA-3A5B-8C435C9E5B3C}"/>
              </a:ext>
            </a:extLst>
          </p:cNvPr>
          <p:cNvSpPr/>
          <p:nvPr/>
        </p:nvSpPr>
        <p:spPr>
          <a:xfrm rot="5400000">
            <a:off x="2512047" y="3575129"/>
            <a:ext cx="203212" cy="30777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4" name="グラフィックス 123" descr="計算機 単色塗りつぶし">
            <a:extLst>
              <a:ext uri="{FF2B5EF4-FFF2-40B4-BE49-F238E27FC236}">
                <a16:creationId xmlns:a16="http://schemas.microsoft.com/office/drawing/2014/main" id="{30B14479-0104-C4DD-588C-847484758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9919" y="3872123"/>
            <a:ext cx="523288" cy="523288"/>
          </a:xfrm>
          <a:prstGeom prst="rect">
            <a:avLst/>
          </a:prstGeom>
        </p:spPr>
      </p:pic>
      <p:sp>
        <p:nvSpPr>
          <p:cNvPr id="125" name="テキスト ボックス 100">
            <a:extLst>
              <a:ext uri="{FF2B5EF4-FFF2-40B4-BE49-F238E27FC236}">
                <a16:creationId xmlns:a16="http://schemas.microsoft.com/office/drawing/2014/main" id="{B6BF9998-9045-5937-BA75-10E75AB41991}"/>
              </a:ext>
            </a:extLst>
          </p:cNvPr>
          <p:cNvSpPr txBox="1"/>
          <p:nvPr/>
        </p:nvSpPr>
        <p:spPr>
          <a:xfrm>
            <a:off x="4501903" y="3961079"/>
            <a:ext cx="1653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Check accuracy !!!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678E96D-A22F-C513-DB36-F2C1A5B75027}"/>
              </a:ext>
            </a:extLst>
          </p:cNvPr>
          <p:cNvCxnSpPr>
            <a:cxnSpLocks/>
          </p:cNvCxnSpPr>
          <p:nvPr/>
        </p:nvCxnSpPr>
        <p:spPr>
          <a:xfrm flipV="1">
            <a:off x="2817386" y="4127224"/>
            <a:ext cx="1722109" cy="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1E159C0-0735-57E5-A08C-3B5BEB502B9C}"/>
              </a:ext>
            </a:extLst>
          </p:cNvPr>
          <p:cNvCxnSpPr>
            <a:cxnSpLocks/>
          </p:cNvCxnSpPr>
          <p:nvPr/>
        </p:nvCxnSpPr>
        <p:spPr>
          <a:xfrm>
            <a:off x="5226559" y="3641013"/>
            <a:ext cx="0" cy="37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テキスト ボックス 100">
            <a:extLst>
              <a:ext uri="{FF2B5EF4-FFF2-40B4-BE49-F238E27FC236}">
                <a16:creationId xmlns:a16="http://schemas.microsoft.com/office/drawing/2014/main" id="{ED46C3E3-6B6F-A266-7CB8-DE17230C4BFD}"/>
              </a:ext>
            </a:extLst>
          </p:cNvPr>
          <p:cNvSpPr txBox="1"/>
          <p:nvPr/>
        </p:nvSpPr>
        <p:spPr>
          <a:xfrm>
            <a:off x="2006712" y="2338615"/>
            <a:ext cx="115858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Training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テキスト ボックス 100">
            <a:extLst>
              <a:ext uri="{FF2B5EF4-FFF2-40B4-BE49-F238E27FC236}">
                <a16:creationId xmlns:a16="http://schemas.microsoft.com/office/drawing/2014/main" id="{177F5156-8D7A-9B6F-2EAA-4A9FFEDC5FD0}"/>
              </a:ext>
            </a:extLst>
          </p:cNvPr>
          <p:cNvSpPr txBox="1"/>
          <p:nvPr/>
        </p:nvSpPr>
        <p:spPr>
          <a:xfrm>
            <a:off x="4468451" y="2339438"/>
            <a:ext cx="109775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Test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360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  <p:pic>
        <p:nvPicPr>
          <p:cNvPr id="76" name="図 75" descr="冷蔵庫の上にあるモニター&#10;&#10;中程度の精度で自動的に生成された説明">
            <a:extLst>
              <a:ext uri="{FF2B5EF4-FFF2-40B4-BE49-F238E27FC236}">
                <a16:creationId xmlns:a16="http://schemas.microsoft.com/office/drawing/2014/main" id="{28C0976F-A043-ACED-6072-496AD9596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16" y="931238"/>
            <a:ext cx="1015715" cy="8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6C24554-2ECB-D22D-E692-35576DC9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194561" y="3036381"/>
            <a:ext cx="3522303" cy="1595246"/>
          </a:xfrm>
          <a:prstGeom prst="rect">
            <a:avLst/>
          </a:prstGeom>
        </p:spPr>
      </p:pic>
      <p:pic>
        <p:nvPicPr>
          <p:cNvPr id="6" name="図 5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67D1759D-62C7-62E3-9B25-089F1928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/>
          <a:stretch/>
        </p:blipFill>
        <p:spPr>
          <a:xfrm>
            <a:off x="1868482" y="2705100"/>
            <a:ext cx="4844738" cy="2358967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EAC569A-444D-2250-905A-EE2F3F93D469}"/>
              </a:ext>
            </a:extLst>
          </p:cNvPr>
          <p:cNvSpPr/>
          <p:nvPr/>
        </p:nvSpPr>
        <p:spPr>
          <a:xfrm>
            <a:off x="1327742" y="3591688"/>
            <a:ext cx="457200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FE2851DE-6B79-2C87-4E7A-D7079085FB39}"/>
              </a:ext>
            </a:extLst>
          </p:cNvPr>
          <p:cNvSpPr txBox="1"/>
          <p:nvPr/>
        </p:nvSpPr>
        <p:spPr>
          <a:xfrm>
            <a:off x="-1598199" y="2882492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Large segregating population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8204DFBC-AFFE-EA19-BCDD-561209889D89}"/>
              </a:ext>
            </a:extLst>
          </p:cNvPr>
          <p:cNvSpPr txBox="1"/>
          <p:nvPr/>
        </p:nvSpPr>
        <p:spPr>
          <a:xfrm>
            <a:off x="3126062" y="2397323"/>
            <a:ext cx="2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Genotype &amp; phenotype data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32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BE00FE81-BF78-7ED5-996A-F0277379009B}"/>
              </a:ext>
            </a:extLst>
          </p:cNvPr>
          <p:cNvSpPr/>
          <p:nvPr/>
        </p:nvSpPr>
        <p:spPr>
          <a:xfrm>
            <a:off x="3239508" y="8336214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グラフィックス 10" descr="計算機 単色塗りつぶし">
            <a:extLst>
              <a:ext uri="{FF2B5EF4-FFF2-40B4-BE49-F238E27FC236}">
                <a16:creationId xmlns:a16="http://schemas.microsoft.com/office/drawing/2014/main" id="{B603A45E-48C2-9449-4398-4D91C3244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0750" y="8054428"/>
            <a:ext cx="914400" cy="914400"/>
          </a:xfrm>
          <a:prstGeom prst="rect">
            <a:avLst/>
          </a:prstGeom>
        </p:spPr>
      </p:pic>
      <p:pic>
        <p:nvPicPr>
          <p:cNvPr id="13" name="Picture 2" descr="DNAのイラスト">
            <a:extLst>
              <a:ext uri="{FF2B5EF4-FFF2-40B4-BE49-F238E27FC236}">
                <a16:creationId xmlns:a16="http://schemas.microsoft.com/office/drawing/2014/main" id="{C4A03E67-DDEE-A4DD-9D19-69A5312AB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6" y="7828000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02B6A563-2C81-ECE1-2321-CCA2DB64E999}"/>
              </a:ext>
            </a:extLst>
          </p:cNvPr>
          <p:cNvSpPr/>
          <p:nvPr/>
        </p:nvSpPr>
        <p:spPr>
          <a:xfrm>
            <a:off x="1586648" y="8461057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8F3DB88-1915-A391-3384-35B724062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286" y="7693997"/>
            <a:ext cx="1260081" cy="1886715"/>
          </a:xfrm>
          <a:prstGeom prst="rect">
            <a:avLst/>
          </a:prstGeom>
        </p:spPr>
      </p:pic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DECD6F73-EE6A-7BB2-D973-CBAA4F435313}"/>
              </a:ext>
            </a:extLst>
          </p:cNvPr>
          <p:cNvSpPr/>
          <p:nvPr/>
        </p:nvSpPr>
        <p:spPr>
          <a:xfrm>
            <a:off x="5280971" y="7866512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B977314-DA59-2DAD-65FF-6079A7CF28C3}"/>
              </a:ext>
            </a:extLst>
          </p:cNvPr>
          <p:cNvSpPr txBox="1"/>
          <p:nvPr/>
        </p:nvSpPr>
        <p:spPr>
          <a:xfrm>
            <a:off x="3270289" y="7740847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9CE0A4-BD4E-4690-99CA-6855324B0EE3}"/>
              </a:ext>
            </a:extLst>
          </p:cNvPr>
          <p:cNvSpPr txBox="1"/>
          <p:nvPr/>
        </p:nvSpPr>
        <p:spPr>
          <a:xfrm>
            <a:off x="1152769" y="7399112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SNP genotype</a:t>
            </a:r>
            <a:endParaRPr kumimoji="1" lang="ja-JP" altLang="en-US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9AC52A1-A52B-3A0E-6206-31324B7FDE4B}"/>
              </a:ext>
            </a:extLst>
          </p:cNvPr>
          <p:cNvSpPr txBox="1"/>
          <p:nvPr/>
        </p:nvSpPr>
        <p:spPr>
          <a:xfrm>
            <a:off x="5540927" y="7673814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Grain number</a:t>
            </a:r>
            <a:endParaRPr kumimoji="1" lang="ja-JP" altLang="en-US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712954" y="7845627"/>
            <a:ext cx="197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120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326061" y="7200188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211881" y="5431782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305031" y="4845518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305031" y="5062492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709800" y="4717868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FF41FC4-6565-20E6-D5B0-C565E636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04" y="7599033"/>
            <a:ext cx="761051" cy="1139517"/>
          </a:xfrm>
          <a:prstGeom prst="rect">
            <a:avLst/>
          </a:prstGeom>
        </p:spPr>
      </p:pic>
      <p:pic>
        <p:nvPicPr>
          <p:cNvPr id="3" name="グラフィックス 2" descr="計算機 単色塗りつぶし">
            <a:extLst>
              <a:ext uri="{FF2B5EF4-FFF2-40B4-BE49-F238E27FC236}">
                <a16:creationId xmlns:a16="http://schemas.microsoft.com/office/drawing/2014/main" id="{D200C737-5E7E-0012-35EB-B0BA41E83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714" y="7026044"/>
            <a:ext cx="710325" cy="710325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41F9066-ED3C-DF43-A353-5ACF494E0E79}"/>
              </a:ext>
            </a:extLst>
          </p:cNvPr>
          <p:cNvCxnSpPr/>
          <p:nvPr/>
        </p:nvCxnSpPr>
        <p:spPr>
          <a:xfrm>
            <a:off x="1653923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>
            <a:extLst>
              <a:ext uri="{FF2B5EF4-FFF2-40B4-BE49-F238E27FC236}">
                <a16:creationId xmlns:a16="http://schemas.microsoft.com/office/drawing/2014/main" id="{B2B90D15-7E77-1433-0057-28E653884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774" y="5437114"/>
            <a:ext cx="2493340" cy="181849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CF268EE-CB4C-4561-EC95-178FA3D53C80}"/>
              </a:ext>
            </a:extLst>
          </p:cNvPr>
          <p:cNvSpPr/>
          <p:nvPr/>
        </p:nvSpPr>
        <p:spPr>
          <a:xfrm>
            <a:off x="318232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7A8B0891-3A0D-2579-CB1B-0249BE091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944" y="5437114"/>
            <a:ext cx="2493340" cy="1818490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91909C8-B3F4-77A5-869C-628C1C91C51A}"/>
              </a:ext>
            </a:extLst>
          </p:cNvPr>
          <p:cNvSpPr/>
          <p:nvPr/>
        </p:nvSpPr>
        <p:spPr>
          <a:xfrm>
            <a:off x="5671495" y="6943861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46544BF7-489E-EC70-DD18-5712B2644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5762" y="7026044"/>
            <a:ext cx="710325" cy="710325"/>
          </a:xfrm>
          <a:prstGeom prst="rect">
            <a:avLst/>
          </a:prstGeom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97FE724-76D5-CC96-8662-D8DD7BCA7D7D}"/>
              </a:ext>
            </a:extLst>
          </p:cNvPr>
          <p:cNvCxnSpPr/>
          <p:nvPr/>
        </p:nvCxnSpPr>
        <p:spPr>
          <a:xfrm>
            <a:off x="4267971" y="6900985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グラフィックス 33" descr="計算機 単色塗りつぶし">
            <a:extLst>
              <a:ext uri="{FF2B5EF4-FFF2-40B4-BE49-F238E27FC236}">
                <a16:creationId xmlns:a16="http://schemas.microsoft.com/office/drawing/2014/main" id="{96DBF100-CE82-B10F-B8F2-B3CFC5BAA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169" y="7057509"/>
            <a:ext cx="710325" cy="71032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376F713-E9CE-6995-49D7-4C8CE436E986}"/>
              </a:ext>
            </a:extLst>
          </p:cNvPr>
          <p:cNvCxnSpPr/>
          <p:nvPr/>
        </p:nvCxnSpPr>
        <p:spPr>
          <a:xfrm>
            <a:off x="6761378" y="6932450"/>
            <a:ext cx="0" cy="100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045800C-6825-A40A-1BA3-D3629D65E36C}"/>
              </a:ext>
            </a:extLst>
          </p:cNvPr>
          <p:cNvSpPr txBox="1"/>
          <p:nvPr/>
        </p:nvSpPr>
        <p:spPr>
          <a:xfrm>
            <a:off x="3154415" y="7854386"/>
            <a:ext cx="200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XXX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4A7A2A6-0263-97F5-58E0-86619063E46E}"/>
              </a:ext>
            </a:extLst>
          </p:cNvPr>
          <p:cNvSpPr txBox="1"/>
          <p:nvPr/>
        </p:nvSpPr>
        <p:spPr>
          <a:xfrm>
            <a:off x="5666260" y="7845627"/>
            <a:ext cx="19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/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Grain number: YYY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979950C-7027-66A3-ACA4-5B4CE1BEE002}"/>
              </a:ext>
            </a:extLst>
          </p:cNvPr>
          <p:cNvSpPr txBox="1"/>
          <p:nvPr/>
        </p:nvSpPr>
        <p:spPr>
          <a:xfrm>
            <a:off x="7754412" y="570115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/>
              <a:t>……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0454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033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1859206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688774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856033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2818945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53735E0-F9E5-EB3C-68A4-9497174CE4A7}"/>
              </a:ext>
            </a:extLst>
          </p:cNvPr>
          <p:cNvGrpSpPr/>
          <p:nvPr/>
        </p:nvGrpSpPr>
        <p:grpSpPr>
          <a:xfrm>
            <a:off x="3768673" y="4467469"/>
            <a:ext cx="1691998" cy="1635613"/>
            <a:chOff x="1561742" y="6846449"/>
            <a:chExt cx="1691998" cy="1635613"/>
          </a:xfrm>
        </p:grpSpPr>
        <p:pic>
          <p:nvPicPr>
            <p:cNvPr id="2" name="Picture 2" descr="colab_server">
              <a:extLst>
                <a:ext uri="{FF2B5EF4-FFF2-40B4-BE49-F238E27FC236}">
                  <a16:creationId xmlns:a16="http://schemas.microsoft.com/office/drawing/2014/main" id="{5300B0DF-9D99-9640-0F07-AE3B7804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35840" r="15479" b="26231"/>
            <a:stretch/>
          </p:blipFill>
          <p:spPr bwMode="auto">
            <a:xfrm>
              <a:off x="1946730" y="6846449"/>
              <a:ext cx="922021" cy="98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F9C4EC1-2AF4-7BA6-4FD0-854C4667D842}"/>
                </a:ext>
              </a:extLst>
            </p:cNvPr>
            <p:cNvSpPr txBox="1"/>
            <p:nvPr/>
          </p:nvSpPr>
          <p:spPr>
            <a:xfrm>
              <a:off x="1561742" y="7835731"/>
              <a:ext cx="169199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Notebook</a:t>
              </a:r>
            </a:p>
            <a:p>
              <a:pPr algn="ctr"/>
              <a:r>
                <a:rPr kumimoji="1" lang="en-US" altLang="ja-JP" dirty="0"/>
                <a:t>for QTL analysis</a:t>
              </a:r>
              <a:endParaRPr kumimoji="1" lang="ja-JP" altLang="en-US" dirty="0"/>
            </a:p>
          </p:txBody>
        </p:sp>
      </p:grp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C677ED70-73AF-6853-8FEC-966E7D636CF8}"/>
              </a:ext>
            </a:extLst>
          </p:cNvPr>
          <p:cNvSpPr/>
          <p:nvPr/>
        </p:nvSpPr>
        <p:spPr>
          <a:xfrm>
            <a:off x="2017757" y="4973453"/>
            <a:ext cx="619613" cy="483298"/>
          </a:xfrm>
          <a:custGeom>
            <a:avLst/>
            <a:gdLst>
              <a:gd name="connsiteX0" fmla="*/ 447675 w 476250"/>
              <a:gd name="connsiteY0" fmla="*/ 0 h 371475"/>
              <a:gd name="connsiteX1" fmla="*/ 28575 w 476250"/>
              <a:gd name="connsiteY1" fmla="*/ 0 h 371475"/>
              <a:gd name="connsiteX2" fmla="*/ 0 w 476250"/>
              <a:gd name="connsiteY2" fmla="*/ 28575 h 371475"/>
              <a:gd name="connsiteX3" fmla="*/ 28575 w 476250"/>
              <a:gd name="connsiteY3" fmla="*/ 57150 h 371475"/>
              <a:gd name="connsiteX4" fmla="*/ 209550 w 476250"/>
              <a:gd name="connsiteY4" fmla="*/ 57150 h 371475"/>
              <a:gd name="connsiteX5" fmla="*/ 209550 w 476250"/>
              <a:gd name="connsiteY5" fmla="*/ 314325 h 371475"/>
              <a:gd name="connsiteX6" fmla="*/ 152400 w 476250"/>
              <a:gd name="connsiteY6" fmla="*/ 314325 h 371475"/>
              <a:gd name="connsiteX7" fmla="*/ 152400 w 476250"/>
              <a:gd name="connsiteY7" fmla="*/ 371475 h 371475"/>
              <a:gd name="connsiteX8" fmla="*/ 323850 w 476250"/>
              <a:gd name="connsiteY8" fmla="*/ 371475 h 371475"/>
              <a:gd name="connsiteX9" fmla="*/ 323850 w 476250"/>
              <a:gd name="connsiteY9" fmla="*/ 314325 h 371475"/>
              <a:gd name="connsiteX10" fmla="*/ 266700 w 476250"/>
              <a:gd name="connsiteY10" fmla="*/ 314325 h 371475"/>
              <a:gd name="connsiteX11" fmla="*/ 266700 w 476250"/>
              <a:gd name="connsiteY11" fmla="*/ 57150 h 371475"/>
              <a:gd name="connsiteX12" fmla="*/ 447675 w 476250"/>
              <a:gd name="connsiteY12" fmla="*/ 57150 h 371475"/>
              <a:gd name="connsiteX13" fmla="*/ 476250 w 476250"/>
              <a:gd name="connsiteY13" fmla="*/ 28575 h 371475"/>
              <a:gd name="connsiteX14" fmla="*/ 447675 w 476250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250" h="371475">
                <a:moveTo>
                  <a:pt x="447675" y="0"/>
                </a:moveTo>
                <a:lnTo>
                  <a:pt x="28575" y="0"/>
                </a:lnTo>
                <a:cubicBezTo>
                  <a:pt x="12793" y="0"/>
                  <a:pt x="0" y="12793"/>
                  <a:pt x="0" y="28575"/>
                </a:cubicBezTo>
                <a:cubicBezTo>
                  <a:pt x="0" y="44357"/>
                  <a:pt x="12793" y="57150"/>
                  <a:pt x="28575" y="57150"/>
                </a:cubicBezTo>
                <a:lnTo>
                  <a:pt x="209550" y="57150"/>
                </a:lnTo>
                <a:lnTo>
                  <a:pt x="209550" y="314325"/>
                </a:lnTo>
                <a:lnTo>
                  <a:pt x="152400" y="314325"/>
                </a:lnTo>
                <a:lnTo>
                  <a:pt x="152400" y="371475"/>
                </a:lnTo>
                <a:lnTo>
                  <a:pt x="323850" y="371475"/>
                </a:lnTo>
                <a:lnTo>
                  <a:pt x="323850" y="314325"/>
                </a:lnTo>
                <a:lnTo>
                  <a:pt x="266700" y="314325"/>
                </a:lnTo>
                <a:lnTo>
                  <a:pt x="266700" y="57150"/>
                </a:lnTo>
                <a:lnTo>
                  <a:pt x="447675" y="57150"/>
                </a:lnTo>
                <a:cubicBezTo>
                  <a:pt x="463457" y="57150"/>
                  <a:pt x="476250" y="44357"/>
                  <a:pt x="476250" y="28575"/>
                </a:cubicBezTo>
                <a:cubicBezTo>
                  <a:pt x="476250" y="12793"/>
                  <a:pt x="463457" y="0"/>
                  <a:pt x="44767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1CF2B433-34B2-F768-54BB-9A17BC445DEA}"/>
              </a:ext>
            </a:extLst>
          </p:cNvPr>
          <p:cNvSpPr/>
          <p:nvPr/>
        </p:nvSpPr>
        <p:spPr>
          <a:xfrm>
            <a:off x="1695558" y="4837138"/>
            <a:ext cx="346983" cy="619613"/>
          </a:xfrm>
          <a:custGeom>
            <a:avLst/>
            <a:gdLst>
              <a:gd name="connsiteX0" fmla="*/ 238125 w 266700"/>
              <a:gd name="connsiteY0" fmla="*/ 285750 h 476250"/>
              <a:gd name="connsiteX1" fmla="*/ 57150 w 266700"/>
              <a:gd name="connsiteY1" fmla="*/ 285750 h 476250"/>
              <a:gd name="connsiteX2" fmla="*/ 57150 w 266700"/>
              <a:gd name="connsiteY2" fmla="*/ 28575 h 476250"/>
              <a:gd name="connsiteX3" fmla="*/ 28575 w 266700"/>
              <a:gd name="connsiteY3" fmla="*/ 0 h 476250"/>
              <a:gd name="connsiteX4" fmla="*/ 0 w 266700"/>
              <a:gd name="connsiteY4" fmla="*/ 28575 h 476250"/>
              <a:gd name="connsiteX5" fmla="*/ 0 w 266700"/>
              <a:gd name="connsiteY5" fmla="*/ 314325 h 476250"/>
              <a:gd name="connsiteX6" fmla="*/ 28575 w 266700"/>
              <a:gd name="connsiteY6" fmla="*/ 342900 h 476250"/>
              <a:gd name="connsiteX7" fmla="*/ 104775 w 266700"/>
              <a:gd name="connsiteY7" fmla="*/ 342900 h 476250"/>
              <a:gd name="connsiteX8" fmla="*/ 104775 w 266700"/>
              <a:gd name="connsiteY8" fmla="*/ 419100 h 476250"/>
              <a:gd name="connsiteX9" fmla="*/ 47625 w 266700"/>
              <a:gd name="connsiteY9" fmla="*/ 419100 h 476250"/>
              <a:gd name="connsiteX10" fmla="*/ 47625 w 266700"/>
              <a:gd name="connsiteY10" fmla="*/ 476250 h 476250"/>
              <a:gd name="connsiteX11" fmla="*/ 219075 w 266700"/>
              <a:gd name="connsiteY11" fmla="*/ 476250 h 476250"/>
              <a:gd name="connsiteX12" fmla="*/ 219075 w 266700"/>
              <a:gd name="connsiteY12" fmla="*/ 419100 h 476250"/>
              <a:gd name="connsiteX13" fmla="*/ 161925 w 266700"/>
              <a:gd name="connsiteY13" fmla="*/ 419100 h 476250"/>
              <a:gd name="connsiteX14" fmla="*/ 161925 w 266700"/>
              <a:gd name="connsiteY14" fmla="*/ 342900 h 476250"/>
              <a:gd name="connsiteX15" fmla="*/ 238125 w 266700"/>
              <a:gd name="connsiteY15" fmla="*/ 342900 h 476250"/>
              <a:gd name="connsiteX16" fmla="*/ 266700 w 266700"/>
              <a:gd name="connsiteY16" fmla="*/ 314325 h 476250"/>
              <a:gd name="connsiteX17" fmla="*/ 238125 w 266700"/>
              <a:gd name="connsiteY17" fmla="*/ 2857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476250">
                <a:moveTo>
                  <a:pt x="238125" y="285750"/>
                </a:moveTo>
                <a:lnTo>
                  <a:pt x="57150" y="285750"/>
                </a:lnTo>
                <a:lnTo>
                  <a:pt x="57150" y="28575"/>
                </a:lnTo>
                <a:cubicBezTo>
                  <a:pt x="57150" y="12793"/>
                  <a:pt x="44357" y="0"/>
                  <a:pt x="28575" y="0"/>
                </a:cubicBezTo>
                <a:cubicBezTo>
                  <a:pt x="12793" y="0"/>
                  <a:pt x="0" y="12793"/>
                  <a:pt x="0" y="28575"/>
                </a:cubicBezTo>
                <a:lnTo>
                  <a:pt x="0" y="314325"/>
                </a:lnTo>
                <a:cubicBezTo>
                  <a:pt x="0" y="330107"/>
                  <a:pt x="12793" y="342900"/>
                  <a:pt x="28575" y="342900"/>
                </a:cubicBezTo>
                <a:lnTo>
                  <a:pt x="104775" y="342900"/>
                </a:lnTo>
                <a:lnTo>
                  <a:pt x="104775" y="419100"/>
                </a:lnTo>
                <a:lnTo>
                  <a:pt x="47625" y="419100"/>
                </a:lnTo>
                <a:lnTo>
                  <a:pt x="47625" y="476250"/>
                </a:lnTo>
                <a:lnTo>
                  <a:pt x="219075" y="476250"/>
                </a:lnTo>
                <a:lnTo>
                  <a:pt x="219075" y="419100"/>
                </a:lnTo>
                <a:lnTo>
                  <a:pt x="161925" y="419100"/>
                </a:lnTo>
                <a:lnTo>
                  <a:pt x="161925" y="342900"/>
                </a:lnTo>
                <a:lnTo>
                  <a:pt x="238125" y="342900"/>
                </a:lnTo>
                <a:cubicBezTo>
                  <a:pt x="253907" y="342900"/>
                  <a:pt x="266700" y="330107"/>
                  <a:pt x="266700" y="314325"/>
                </a:cubicBezTo>
                <a:cubicBezTo>
                  <a:pt x="266700" y="298543"/>
                  <a:pt x="253907" y="285750"/>
                  <a:pt x="238125" y="285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46A34A3-DE29-008E-A85F-720D75BC2931}"/>
              </a:ext>
            </a:extLst>
          </p:cNvPr>
          <p:cNvSpPr/>
          <p:nvPr/>
        </p:nvSpPr>
        <p:spPr>
          <a:xfrm>
            <a:off x="1807081" y="4756134"/>
            <a:ext cx="395938" cy="675832"/>
          </a:xfrm>
          <a:custGeom>
            <a:avLst/>
            <a:gdLst>
              <a:gd name="connsiteX0" fmla="*/ 156691 w 304328"/>
              <a:gd name="connsiteY0" fmla="*/ 132175 h 519461"/>
              <a:gd name="connsiteX1" fmla="*/ 175741 w 304328"/>
              <a:gd name="connsiteY1" fmla="*/ 138461 h 519461"/>
              <a:gd name="connsiteX2" fmla="*/ 270991 w 304328"/>
              <a:gd name="connsiteY2" fmla="*/ 138461 h 519461"/>
              <a:gd name="connsiteX3" fmla="*/ 304329 w 304328"/>
              <a:gd name="connsiteY3" fmla="*/ 105124 h 519461"/>
              <a:gd name="connsiteX4" fmla="*/ 270991 w 304328"/>
              <a:gd name="connsiteY4" fmla="*/ 71786 h 519461"/>
              <a:gd name="connsiteX5" fmla="*/ 186981 w 304328"/>
              <a:gd name="connsiteY5" fmla="*/ 71786 h 519461"/>
              <a:gd name="connsiteX6" fmla="*/ 111829 w 304328"/>
              <a:gd name="connsiteY6" fmla="*/ 17398 h 519461"/>
              <a:gd name="connsiteX7" fmla="*/ 60108 w 304328"/>
              <a:gd name="connsiteY7" fmla="*/ 349 h 519461"/>
              <a:gd name="connsiteX8" fmla="*/ 5 w 304328"/>
              <a:gd name="connsiteY8" fmla="*/ 68643 h 519461"/>
              <a:gd name="connsiteX9" fmla="*/ 5 w 304328"/>
              <a:gd name="connsiteY9" fmla="*/ 252761 h 519461"/>
              <a:gd name="connsiteX10" fmla="*/ 66680 w 304328"/>
              <a:gd name="connsiteY10" fmla="*/ 319436 h 519461"/>
              <a:gd name="connsiteX11" fmla="*/ 219080 w 304328"/>
              <a:gd name="connsiteY11" fmla="*/ 319436 h 519461"/>
              <a:gd name="connsiteX12" fmla="*/ 219080 w 304328"/>
              <a:gd name="connsiteY12" fmla="*/ 486124 h 519461"/>
              <a:gd name="connsiteX13" fmla="*/ 252418 w 304328"/>
              <a:gd name="connsiteY13" fmla="*/ 519461 h 519461"/>
              <a:gd name="connsiteX14" fmla="*/ 285755 w 304328"/>
              <a:gd name="connsiteY14" fmla="*/ 486124 h 519461"/>
              <a:gd name="connsiteX15" fmla="*/ 285755 w 304328"/>
              <a:gd name="connsiteY15" fmla="*/ 286099 h 519461"/>
              <a:gd name="connsiteX16" fmla="*/ 252418 w 304328"/>
              <a:gd name="connsiteY16" fmla="*/ 252761 h 519461"/>
              <a:gd name="connsiteX17" fmla="*/ 133355 w 304328"/>
              <a:gd name="connsiteY17" fmla="*/ 252761 h 519461"/>
              <a:gd name="connsiteX18" fmla="*/ 133355 w 304328"/>
              <a:gd name="connsiteY18" fmla="*/ 115220 h 51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328" h="519461">
                <a:moveTo>
                  <a:pt x="156691" y="132175"/>
                </a:moveTo>
                <a:cubicBezTo>
                  <a:pt x="162245" y="136176"/>
                  <a:pt x="168897" y="138372"/>
                  <a:pt x="175741" y="138461"/>
                </a:cubicBezTo>
                <a:lnTo>
                  <a:pt x="270991" y="138461"/>
                </a:lnTo>
                <a:cubicBezTo>
                  <a:pt x="289403" y="138461"/>
                  <a:pt x="304329" y="123535"/>
                  <a:pt x="304329" y="105124"/>
                </a:cubicBezTo>
                <a:cubicBezTo>
                  <a:pt x="304329" y="86712"/>
                  <a:pt x="289403" y="71786"/>
                  <a:pt x="270991" y="71786"/>
                </a:cubicBezTo>
                <a:lnTo>
                  <a:pt x="186981" y="71786"/>
                </a:lnTo>
                <a:lnTo>
                  <a:pt x="111829" y="17398"/>
                </a:lnTo>
                <a:cubicBezTo>
                  <a:pt x="97801" y="4613"/>
                  <a:pt x="78989" y="-1589"/>
                  <a:pt x="60108" y="349"/>
                </a:cubicBezTo>
                <a:cubicBezTo>
                  <a:pt x="25533" y="4349"/>
                  <a:pt x="-421" y="33840"/>
                  <a:pt x="5" y="68643"/>
                </a:cubicBezTo>
                <a:lnTo>
                  <a:pt x="5" y="252761"/>
                </a:lnTo>
                <a:cubicBezTo>
                  <a:pt x="5" y="289585"/>
                  <a:pt x="29857" y="319436"/>
                  <a:pt x="66680" y="319436"/>
                </a:cubicBezTo>
                <a:lnTo>
                  <a:pt x="219080" y="319436"/>
                </a:lnTo>
                <a:lnTo>
                  <a:pt x="219080" y="486124"/>
                </a:lnTo>
                <a:cubicBezTo>
                  <a:pt x="219080" y="504535"/>
                  <a:pt x="234006" y="519461"/>
                  <a:pt x="252418" y="519461"/>
                </a:cubicBezTo>
                <a:cubicBezTo>
                  <a:pt x="270829" y="519461"/>
                  <a:pt x="285755" y="504535"/>
                  <a:pt x="285755" y="486124"/>
                </a:cubicBezTo>
                <a:lnTo>
                  <a:pt x="285755" y="286099"/>
                </a:lnTo>
                <a:cubicBezTo>
                  <a:pt x="285755" y="267687"/>
                  <a:pt x="270829" y="252761"/>
                  <a:pt x="252418" y="252761"/>
                </a:cubicBezTo>
                <a:lnTo>
                  <a:pt x="133355" y="252761"/>
                </a:lnTo>
                <a:lnTo>
                  <a:pt x="133355" y="11522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D9D35ABD-24C2-8339-BF54-A28AB2E65850}"/>
              </a:ext>
            </a:extLst>
          </p:cNvPr>
          <p:cNvSpPr/>
          <p:nvPr/>
        </p:nvSpPr>
        <p:spPr>
          <a:xfrm>
            <a:off x="1807088" y="4552116"/>
            <a:ext cx="173492" cy="173492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C205273D-52B7-066C-6B15-A6E2B4369FC5}"/>
              </a:ext>
            </a:extLst>
          </p:cNvPr>
          <p:cNvSpPr/>
          <p:nvPr/>
        </p:nvSpPr>
        <p:spPr>
          <a:xfrm>
            <a:off x="2213430" y="4911492"/>
            <a:ext cx="126525" cy="24785"/>
          </a:xfrm>
          <a:custGeom>
            <a:avLst/>
            <a:gdLst>
              <a:gd name="connsiteX0" fmla="*/ 9525 w 97250"/>
              <a:gd name="connsiteY0" fmla="*/ 0 h 19050"/>
              <a:gd name="connsiteX1" fmla="*/ 0 w 97250"/>
              <a:gd name="connsiteY1" fmla="*/ 19050 h 19050"/>
              <a:gd name="connsiteX2" fmla="*/ 78200 w 97250"/>
              <a:gd name="connsiteY2" fmla="*/ 19050 h 19050"/>
              <a:gd name="connsiteX3" fmla="*/ 97250 w 97250"/>
              <a:gd name="connsiteY3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50" h="19050">
                <a:moveTo>
                  <a:pt x="9525" y="0"/>
                </a:moveTo>
                <a:cubicBezTo>
                  <a:pt x="7690" y="6936"/>
                  <a:pt x="4448" y="13421"/>
                  <a:pt x="0" y="19050"/>
                </a:cubicBezTo>
                <a:lnTo>
                  <a:pt x="78200" y="19050"/>
                </a:lnTo>
                <a:cubicBezTo>
                  <a:pt x="88722" y="19050"/>
                  <a:pt x="97250" y="10521"/>
                  <a:pt x="972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39627BF-494E-F0D7-4210-ECAA5A1603E1}"/>
              </a:ext>
            </a:extLst>
          </p:cNvPr>
          <p:cNvCxnSpPr>
            <a:cxnSpLocks/>
          </p:cNvCxnSpPr>
          <p:nvPr/>
        </p:nvCxnSpPr>
        <p:spPr>
          <a:xfrm>
            <a:off x="2327563" y="4562030"/>
            <a:ext cx="0" cy="3593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A661F6-E80F-C663-1462-3C94282D693A}"/>
              </a:ext>
            </a:extLst>
          </p:cNvPr>
          <p:cNvCxnSpPr/>
          <p:nvPr/>
        </p:nvCxnSpPr>
        <p:spPr>
          <a:xfrm>
            <a:off x="2834748" y="4989617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2A72AFD-E5C8-0BE9-262D-4E68F8C6BE21}"/>
              </a:ext>
            </a:extLst>
          </p:cNvPr>
          <p:cNvSpPr txBox="1"/>
          <p:nvPr/>
        </p:nvSpPr>
        <p:spPr>
          <a:xfrm>
            <a:off x="2922743" y="4578449"/>
            <a:ext cx="84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Make</a:t>
            </a:r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2B1BB77-1048-373A-D24C-1BF89434F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38768" y="7647993"/>
            <a:ext cx="941812" cy="904635"/>
            <a:chOff x="1215390" y="6686550"/>
            <a:chExt cx="723900" cy="695325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C8E36308-B98C-1B6A-20D6-ABDC8BBA909E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FAD822E-ECBD-DE11-FC03-320C6E8991BF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A2A16FE7-D64E-27C4-1DD1-F6A68031A151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375F9C8B-3AF8-D6E1-3160-69D3ED3D5BE7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CF40F16E-D892-C9B4-C126-555E3E1E7171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B5C4B6A-B3D8-9FBC-C1C2-536D8925A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85686C6-2956-E10E-40EC-DEFBFCE0A02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092" y="7647993"/>
            <a:ext cx="941812" cy="904635"/>
            <a:chOff x="1215390" y="6686550"/>
            <a:chExt cx="723900" cy="695325"/>
          </a:xfrm>
        </p:grpSpPr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B16E5F26-8A10-EF08-2DC2-827A52C20749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B3F46025-A1A9-0E12-4779-E20B3B424791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596DDD9F-492F-C8D3-4B80-7A953EDEA273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EAE82423-7E66-F45B-C0D6-6EBE8D12FD52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6BBDF0D6-F9DD-10D0-D5B0-C1892E721A6B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F9AB6E0-29FE-9AD0-8A1E-81CABEE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D5258B5-7CA4-1A89-849D-343EF641B68A}"/>
              </a:ext>
            </a:extLst>
          </p:cNvPr>
          <p:cNvGrpSpPr>
            <a:grpSpLocks noChangeAspect="1"/>
          </p:cNvGrpSpPr>
          <p:nvPr/>
        </p:nvGrpSpPr>
        <p:grpSpPr>
          <a:xfrm>
            <a:off x="3693416" y="7647993"/>
            <a:ext cx="941812" cy="904635"/>
            <a:chOff x="1215390" y="6686550"/>
            <a:chExt cx="723900" cy="695325"/>
          </a:xfrm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7BEE41-FB02-2E48-A010-3B0C92603425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E87891B-EDCF-B541-45E3-B76EC5A3FEB6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B5428165-13D4-6AA8-8A3D-373CE44E4B57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AEEC8CE-D9F4-4996-9A81-7546729218CF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11B1377E-AC09-33BF-4BB0-A9CA308A9FA8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E1ACC6B-3227-6560-AFCC-2916D8C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A20BAE7-7BF4-5D83-ADED-C6891524F049}"/>
              </a:ext>
            </a:extLst>
          </p:cNvPr>
          <p:cNvGrpSpPr>
            <a:grpSpLocks noChangeAspect="1"/>
          </p:cNvGrpSpPr>
          <p:nvPr/>
        </p:nvGrpSpPr>
        <p:grpSpPr>
          <a:xfrm>
            <a:off x="5020741" y="7647993"/>
            <a:ext cx="941812" cy="904635"/>
            <a:chOff x="1215390" y="6686550"/>
            <a:chExt cx="723900" cy="695325"/>
          </a:xfrm>
        </p:grpSpPr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35E4C2B-0015-94A0-44F0-F99380141C67}"/>
                </a:ext>
              </a:extLst>
            </p:cNvPr>
            <p:cNvSpPr/>
            <p:nvPr/>
          </p:nvSpPr>
          <p:spPr>
            <a:xfrm>
              <a:off x="1463040" y="7010400"/>
              <a:ext cx="476250" cy="371475"/>
            </a:xfrm>
            <a:custGeom>
              <a:avLst/>
              <a:gdLst>
                <a:gd name="connsiteX0" fmla="*/ 447675 w 476250"/>
                <a:gd name="connsiteY0" fmla="*/ 0 h 371475"/>
                <a:gd name="connsiteX1" fmla="*/ 28575 w 476250"/>
                <a:gd name="connsiteY1" fmla="*/ 0 h 371475"/>
                <a:gd name="connsiteX2" fmla="*/ 0 w 476250"/>
                <a:gd name="connsiteY2" fmla="*/ 28575 h 371475"/>
                <a:gd name="connsiteX3" fmla="*/ 28575 w 476250"/>
                <a:gd name="connsiteY3" fmla="*/ 57150 h 371475"/>
                <a:gd name="connsiteX4" fmla="*/ 209550 w 476250"/>
                <a:gd name="connsiteY4" fmla="*/ 57150 h 371475"/>
                <a:gd name="connsiteX5" fmla="*/ 209550 w 476250"/>
                <a:gd name="connsiteY5" fmla="*/ 314325 h 371475"/>
                <a:gd name="connsiteX6" fmla="*/ 152400 w 476250"/>
                <a:gd name="connsiteY6" fmla="*/ 314325 h 371475"/>
                <a:gd name="connsiteX7" fmla="*/ 152400 w 476250"/>
                <a:gd name="connsiteY7" fmla="*/ 371475 h 371475"/>
                <a:gd name="connsiteX8" fmla="*/ 323850 w 476250"/>
                <a:gd name="connsiteY8" fmla="*/ 371475 h 371475"/>
                <a:gd name="connsiteX9" fmla="*/ 323850 w 476250"/>
                <a:gd name="connsiteY9" fmla="*/ 314325 h 371475"/>
                <a:gd name="connsiteX10" fmla="*/ 266700 w 476250"/>
                <a:gd name="connsiteY10" fmla="*/ 314325 h 371475"/>
                <a:gd name="connsiteX11" fmla="*/ 266700 w 476250"/>
                <a:gd name="connsiteY11" fmla="*/ 57150 h 371475"/>
                <a:gd name="connsiteX12" fmla="*/ 447675 w 476250"/>
                <a:gd name="connsiteY12" fmla="*/ 57150 h 371475"/>
                <a:gd name="connsiteX13" fmla="*/ 476250 w 476250"/>
                <a:gd name="connsiteY13" fmla="*/ 28575 h 371475"/>
                <a:gd name="connsiteX14" fmla="*/ 447675 w 476250"/>
                <a:gd name="connsiteY1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371475">
                  <a:moveTo>
                    <a:pt x="4476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09550" y="57150"/>
                  </a:lnTo>
                  <a:lnTo>
                    <a:pt x="209550" y="314325"/>
                  </a:lnTo>
                  <a:lnTo>
                    <a:pt x="152400" y="314325"/>
                  </a:lnTo>
                  <a:lnTo>
                    <a:pt x="152400" y="371475"/>
                  </a:lnTo>
                  <a:lnTo>
                    <a:pt x="323850" y="371475"/>
                  </a:lnTo>
                  <a:lnTo>
                    <a:pt x="323850" y="314325"/>
                  </a:lnTo>
                  <a:lnTo>
                    <a:pt x="266700" y="314325"/>
                  </a:lnTo>
                  <a:lnTo>
                    <a:pt x="266700" y="57150"/>
                  </a:lnTo>
                  <a:lnTo>
                    <a:pt x="447675" y="57150"/>
                  </a:lnTo>
                  <a:cubicBezTo>
                    <a:pt x="463457" y="57150"/>
                    <a:pt x="476250" y="44357"/>
                    <a:pt x="476250" y="28575"/>
                  </a:cubicBezTo>
                  <a:cubicBezTo>
                    <a:pt x="476250" y="12793"/>
                    <a:pt x="463457" y="0"/>
                    <a:pt x="4476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FE63FEB-4FA0-3063-B008-F4CC6B1A09D3}"/>
                </a:ext>
              </a:extLst>
            </p:cNvPr>
            <p:cNvSpPr/>
            <p:nvPr/>
          </p:nvSpPr>
          <p:spPr>
            <a:xfrm>
              <a:off x="1215390" y="6905625"/>
              <a:ext cx="266700" cy="476250"/>
            </a:xfrm>
            <a:custGeom>
              <a:avLst/>
              <a:gdLst>
                <a:gd name="connsiteX0" fmla="*/ 238125 w 266700"/>
                <a:gd name="connsiteY0" fmla="*/ 285750 h 476250"/>
                <a:gd name="connsiteX1" fmla="*/ 57150 w 266700"/>
                <a:gd name="connsiteY1" fmla="*/ 285750 h 476250"/>
                <a:gd name="connsiteX2" fmla="*/ 57150 w 266700"/>
                <a:gd name="connsiteY2" fmla="*/ 28575 h 476250"/>
                <a:gd name="connsiteX3" fmla="*/ 28575 w 266700"/>
                <a:gd name="connsiteY3" fmla="*/ 0 h 476250"/>
                <a:gd name="connsiteX4" fmla="*/ 0 w 266700"/>
                <a:gd name="connsiteY4" fmla="*/ 28575 h 476250"/>
                <a:gd name="connsiteX5" fmla="*/ 0 w 266700"/>
                <a:gd name="connsiteY5" fmla="*/ 314325 h 476250"/>
                <a:gd name="connsiteX6" fmla="*/ 28575 w 266700"/>
                <a:gd name="connsiteY6" fmla="*/ 342900 h 476250"/>
                <a:gd name="connsiteX7" fmla="*/ 104775 w 266700"/>
                <a:gd name="connsiteY7" fmla="*/ 342900 h 476250"/>
                <a:gd name="connsiteX8" fmla="*/ 104775 w 266700"/>
                <a:gd name="connsiteY8" fmla="*/ 419100 h 476250"/>
                <a:gd name="connsiteX9" fmla="*/ 47625 w 266700"/>
                <a:gd name="connsiteY9" fmla="*/ 419100 h 476250"/>
                <a:gd name="connsiteX10" fmla="*/ 47625 w 266700"/>
                <a:gd name="connsiteY10" fmla="*/ 476250 h 476250"/>
                <a:gd name="connsiteX11" fmla="*/ 219075 w 266700"/>
                <a:gd name="connsiteY11" fmla="*/ 476250 h 476250"/>
                <a:gd name="connsiteX12" fmla="*/ 219075 w 266700"/>
                <a:gd name="connsiteY12" fmla="*/ 419100 h 476250"/>
                <a:gd name="connsiteX13" fmla="*/ 161925 w 266700"/>
                <a:gd name="connsiteY13" fmla="*/ 419100 h 476250"/>
                <a:gd name="connsiteX14" fmla="*/ 161925 w 266700"/>
                <a:gd name="connsiteY14" fmla="*/ 342900 h 476250"/>
                <a:gd name="connsiteX15" fmla="*/ 238125 w 266700"/>
                <a:gd name="connsiteY15" fmla="*/ 342900 h 476250"/>
                <a:gd name="connsiteX16" fmla="*/ 266700 w 266700"/>
                <a:gd name="connsiteY16" fmla="*/ 314325 h 476250"/>
                <a:gd name="connsiteX17" fmla="*/ 238125 w 266700"/>
                <a:gd name="connsiteY17" fmla="*/ 2857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476250">
                  <a:moveTo>
                    <a:pt x="238125" y="285750"/>
                  </a:moveTo>
                  <a:lnTo>
                    <a:pt x="57150" y="285750"/>
                  </a:lnTo>
                  <a:lnTo>
                    <a:pt x="57150" y="28575"/>
                  </a:lnTo>
                  <a:cubicBezTo>
                    <a:pt x="57150" y="12793"/>
                    <a:pt x="44357" y="0"/>
                    <a:pt x="28575" y="0"/>
                  </a:cubicBezTo>
                  <a:cubicBezTo>
                    <a:pt x="12793" y="0"/>
                    <a:pt x="0" y="12793"/>
                    <a:pt x="0" y="28575"/>
                  </a:cubicBezTo>
                  <a:lnTo>
                    <a:pt x="0" y="314325"/>
                  </a:lnTo>
                  <a:cubicBezTo>
                    <a:pt x="0" y="330107"/>
                    <a:pt x="12793" y="342900"/>
                    <a:pt x="28575" y="342900"/>
                  </a:cubicBezTo>
                  <a:lnTo>
                    <a:pt x="104775" y="342900"/>
                  </a:lnTo>
                  <a:lnTo>
                    <a:pt x="104775" y="419100"/>
                  </a:lnTo>
                  <a:lnTo>
                    <a:pt x="47625" y="419100"/>
                  </a:lnTo>
                  <a:lnTo>
                    <a:pt x="47625" y="476250"/>
                  </a:lnTo>
                  <a:lnTo>
                    <a:pt x="219075" y="476250"/>
                  </a:lnTo>
                  <a:lnTo>
                    <a:pt x="219075" y="419100"/>
                  </a:lnTo>
                  <a:lnTo>
                    <a:pt x="161925" y="419100"/>
                  </a:lnTo>
                  <a:lnTo>
                    <a:pt x="161925" y="342900"/>
                  </a:lnTo>
                  <a:lnTo>
                    <a:pt x="238125" y="342900"/>
                  </a:lnTo>
                  <a:cubicBezTo>
                    <a:pt x="253907" y="342900"/>
                    <a:pt x="266700" y="330107"/>
                    <a:pt x="266700" y="314325"/>
                  </a:cubicBezTo>
                  <a:cubicBezTo>
                    <a:pt x="266700" y="298543"/>
                    <a:pt x="253907" y="285750"/>
                    <a:pt x="238125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F5850849-3ED1-0104-E86D-3E6ED8B56DF9}"/>
                </a:ext>
              </a:extLst>
            </p:cNvPr>
            <p:cNvSpPr/>
            <p:nvPr/>
          </p:nvSpPr>
          <p:spPr>
            <a:xfrm>
              <a:off x="1301109" y="6843363"/>
              <a:ext cx="304328" cy="519461"/>
            </a:xfrm>
            <a:custGeom>
              <a:avLst/>
              <a:gdLst>
                <a:gd name="connsiteX0" fmla="*/ 156691 w 304328"/>
                <a:gd name="connsiteY0" fmla="*/ 132175 h 519461"/>
                <a:gd name="connsiteX1" fmla="*/ 175741 w 304328"/>
                <a:gd name="connsiteY1" fmla="*/ 138461 h 519461"/>
                <a:gd name="connsiteX2" fmla="*/ 270991 w 304328"/>
                <a:gd name="connsiteY2" fmla="*/ 138461 h 519461"/>
                <a:gd name="connsiteX3" fmla="*/ 304329 w 304328"/>
                <a:gd name="connsiteY3" fmla="*/ 105124 h 519461"/>
                <a:gd name="connsiteX4" fmla="*/ 270991 w 304328"/>
                <a:gd name="connsiteY4" fmla="*/ 71786 h 519461"/>
                <a:gd name="connsiteX5" fmla="*/ 186981 w 304328"/>
                <a:gd name="connsiteY5" fmla="*/ 71786 h 519461"/>
                <a:gd name="connsiteX6" fmla="*/ 111829 w 304328"/>
                <a:gd name="connsiteY6" fmla="*/ 17398 h 519461"/>
                <a:gd name="connsiteX7" fmla="*/ 60108 w 304328"/>
                <a:gd name="connsiteY7" fmla="*/ 349 h 519461"/>
                <a:gd name="connsiteX8" fmla="*/ 5 w 304328"/>
                <a:gd name="connsiteY8" fmla="*/ 68643 h 519461"/>
                <a:gd name="connsiteX9" fmla="*/ 5 w 304328"/>
                <a:gd name="connsiteY9" fmla="*/ 252761 h 519461"/>
                <a:gd name="connsiteX10" fmla="*/ 66680 w 304328"/>
                <a:gd name="connsiteY10" fmla="*/ 319436 h 519461"/>
                <a:gd name="connsiteX11" fmla="*/ 219080 w 304328"/>
                <a:gd name="connsiteY11" fmla="*/ 319436 h 519461"/>
                <a:gd name="connsiteX12" fmla="*/ 219080 w 304328"/>
                <a:gd name="connsiteY12" fmla="*/ 486124 h 519461"/>
                <a:gd name="connsiteX13" fmla="*/ 252418 w 304328"/>
                <a:gd name="connsiteY13" fmla="*/ 519461 h 519461"/>
                <a:gd name="connsiteX14" fmla="*/ 285755 w 304328"/>
                <a:gd name="connsiteY14" fmla="*/ 486124 h 519461"/>
                <a:gd name="connsiteX15" fmla="*/ 285755 w 304328"/>
                <a:gd name="connsiteY15" fmla="*/ 286099 h 519461"/>
                <a:gd name="connsiteX16" fmla="*/ 252418 w 304328"/>
                <a:gd name="connsiteY16" fmla="*/ 252761 h 519461"/>
                <a:gd name="connsiteX17" fmla="*/ 133355 w 304328"/>
                <a:gd name="connsiteY17" fmla="*/ 252761 h 519461"/>
                <a:gd name="connsiteX18" fmla="*/ 133355 w 304328"/>
                <a:gd name="connsiteY18" fmla="*/ 115220 h 51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328" h="519461">
                  <a:moveTo>
                    <a:pt x="156691" y="132175"/>
                  </a:moveTo>
                  <a:cubicBezTo>
                    <a:pt x="162245" y="136176"/>
                    <a:pt x="168897" y="138372"/>
                    <a:pt x="175741" y="138461"/>
                  </a:cubicBezTo>
                  <a:lnTo>
                    <a:pt x="270991" y="138461"/>
                  </a:lnTo>
                  <a:cubicBezTo>
                    <a:pt x="289403" y="138461"/>
                    <a:pt x="304329" y="123535"/>
                    <a:pt x="304329" y="105124"/>
                  </a:cubicBezTo>
                  <a:cubicBezTo>
                    <a:pt x="304329" y="86712"/>
                    <a:pt x="289403" y="71786"/>
                    <a:pt x="270991" y="71786"/>
                  </a:cubicBezTo>
                  <a:lnTo>
                    <a:pt x="186981" y="71786"/>
                  </a:lnTo>
                  <a:lnTo>
                    <a:pt x="111829" y="17398"/>
                  </a:lnTo>
                  <a:cubicBezTo>
                    <a:pt x="97801" y="4613"/>
                    <a:pt x="78989" y="-1589"/>
                    <a:pt x="60108" y="349"/>
                  </a:cubicBezTo>
                  <a:cubicBezTo>
                    <a:pt x="25533" y="4349"/>
                    <a:pt x="-421" y="33840"/>
                    <a:pt x="5" y="68643"/>
                  </a:cubicBezTo>
                  <a:lnTo>
                    <a:pt x="5" y="252761"/>
                  </a:lnTo>
                  <a:cubicBezTo>
                    <a:pt x="5" y="289585"/>
                    <a:pt x="29857" y="319436"/>
                    <a:pt x="66680" y="319436"/>
                  </a:cubicBezTo>
                  <a:lnTo>
                    <a:pt x="219080" y="319436"/>
                  </a:lnTo>
                  <a:lnTo>
                    <a:pt x="219080" y="486124"/>
                  </a:lnTo>
                  <a:cubicBezTo>
                    <a:pt x="219080" y="504535"/>
                    <a:pt x="234006" y="519461"/>
                    <a:pt x="252418" y="519461"/>
                  </a:cubicBezTo>
                  <a:cubicBezTo>
                    <a:pt x="270829" y="519461"/>
                    <a:pt x="285755" y="504535"/>
                    <a:pt x="285755" y="486124"/>
                  </a:cubicBezTo>
                  <a:lnTo>
                    <a:pt x="285755" y="286099"/>
                  </a:lnTo>
                  <a:cubicBezTo>
                    <a:pt x="285755" y="267687"/>
                    <a:pt x="270829" y="252761"/>
                    <a:pt x="252418" y="252761"/>
                  </a:cubicBezTo>
                  <a:lnTo>
                    <a:pt x="133355" y="252761"/>
                  </a:lnTo>
                  <a:lnTo>
                    <a:pt x="133355" y="1152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C807CC3B-2257-F9F3-1BB9-14E0C4B0E06E}"/>
                </a:ext>
              </a:extLst>
            </p:cNvPr>
            <p:cNvSpPr/>
            <p:nvPr/>
          </p:nvSpPr>
          <p:spPr>
            <a:xfrm>
              <a:off x="1301115" y="668655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39A570EF-FCCF-76B5-80F4-D0B2772464AA}"/>
                </a:ext>
              </a:extLst>
            </p:cNvPr>
            <p:cNvSpPr/>
            <p:nvPr/>
          </p:nvSpPr>
          <p:spPr>
            <a:xfrm>
              <a:off x="1613439" y="6962775"/>
              <a:ext cx="97250" cy="19050"/>
            </a:xfrm>
            <a:custGeom>
              <a:avLst/>
              <a:gdLst>
                <a:gd name="connsiteX0" fmla="*/ 9525 w 97250"/>
                <a:gd name="connsiteY0" fmla="*/ 0 h 19050"/>
                <a:gd name="connsiteX1" fmla="*/ 0 w 97250"/>
                <a:gd name="connsiteY1" fmla="*/ 19050 h 19050"/>
                <a:gd name="connsiteX2" fmla="*/ 78200 w 97250"/>
                <a:gd name="connsiteY2" fmla="*/ 19050 h 19050"/>
                <a:gd name="connsiteX3" fmla="*/ 97250 w 97250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250" h="19050">
                  <a:moveTo>
                    <a:pt x="9525" y="0"/>
                  </a:moveTo>
                  <a:cubicBezTo>
                    <a:pt x="7690" y="6936"/>
                    <a:pt x="4448" y="13421"/>
                    <a:pt x="0" y="19050"/>
                  </a:cubicBezTo>
                  <a:lnTo>
                    <a:pt x="78200" y="19050"/>
                  </a:lnTo>
                  <a:cubicBezTo>
                    <a:pt x="88722" y="19050"/>
                    <a:pt x="97250" y="10521"/>
                    <a:pt x="9725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4B60383-AD7B-41BF-BECF-F1F7FB8E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165" y="6694170"/>
              <a:ext cx="0" cy="2762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B4BD3DA-5A74-99A7-A8EE-E9A786B0EB5A}"/>
              </a:ext>
            </a:extLst>
          </p:cNvPr>
          <p:cNvCxnSpPr/>
          <p:nvPr/>
        </p:nvCxnSpPr>
        <p:spPr>
          <a:xfrm flipV="1">
            <a:off x="1385751" y="6210300"/>
            <a:ext cx="2481156" cy="1346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E2CCD4CC-0728-42C8-9FCD-35BB59C648F2}"/>
              </a:ext>
            </a:extLst>
          </p:cNvPr>
          <p:cNvCxnSpPr>
            <a:cxnSpLocks/>
          </p:cNvCxnSpPr>
          <p:nvPr/>
        </p:nvCxnSpPr>
        <p:spPr>
          <a:xfrm flipV="1">
            <a:off x="2713075" y="6234765"/>
            <a:ext cx="1525602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A8B1C5D-25CB-EE8C-F4D9-4D79A975024A}"/>
              </a:ext>
            </a:extLst>
          </p:cNvPr>
          <p:cNvCxnSpPr>
            <a:cxnSpLocks/>
          </p:cNvCxnSpPr>
          <p:nvPr/>
        </p:nvCxnSpPr>
        <p:spPr>
          <a:xfrm flipV="1">
            <a:off x="4015615" y="6234765"/>
            <a:ext cx="533543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7A29FFA-01D4-9954-A031-09FDECE466E5}"/>
              </a:ext>
            </a:extLst>
          </p:cNvPr>
          <p:cNvCxnSpPr>
            <a:cxnSpLocks/>
          </p:cNvCxnSpPr>
          <p:nvPr/>
        </p:nvCxnSpPr>
        <p:spPr>
          <a:xfrm flipH="1" flipV="1">
            <a:off x="4785286" y="6234765"/>
            <a:ext cx="634610" cy="1321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0858EFA-A00E-0338-FD7A-E7B8F1A909CC}"/>
              </a:ext>
            </a:extLst>
          </p:cNvPr>
          <p:cNvSpPr txBox="1"/>
          <p:nvPr/>
        </p:nvSpPr>
        <p:spPr>
          <a:xfrm>
            <a:off x="648796" y="6723804"/>
            <a:ext cx="18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Access and use!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7E81502-54A7-F565-C738-4DC706454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65" y="1070845"/>
            <a:ext cx="2759300" cy="236095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810AB3-38E5-30C5-4A28-5E3AB982EA42}"/>
              </a:ext>
            </a:extLst>
          </p:cNvPr>
          <p:cNvSpPr txBox="1"/>
          <p:nvPr/>
        </p:nvSpPr>
        <p:spPr>
          <a:xfrm>
            <a:off x="535737" y="1785772"/>
            <a:ext cx="1763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left(90)</a:t>
            </a:r>
          </a:p>
          <a:p>
            <a:pPr marL="342900" indent="-342900">
              <a:buAutoNum type="arabicPeriod"/>
            </a:pPr>
            <a:r>
              <a:rPr kumimoji="1" lang="en-US" altLang="ja-JP" dirty="0"/>
              <a:t>forward(100)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41201F4-C77A-817B-866D-1FF0812CD782}"/>
              </a:ext>
            </a:extLst>
          </p:cNvPr>
          <p:cNvCxnSpPr/>
          <p:nvPr/>
        </p:nvCxnSpPr>
        <p:spPr>
          <a:xfrm flipV="1">
            <a:off x="5540188" y="1925619"/>
            <a:ext cx="0" cy="849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CE9D00D-5D88-B482-4B78-57D4C476DD61}"/>
              </a:ext>
            </a:extLst>
          </p:cNvPr>
          <p:cNvSpPr txBox="1"/>
          <p:nvPr/>
        </p:nvSpPr>
        <p:spPr>
          <a:xfrm>
            <a:off x="5534774" y="21658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EA4F690E-D189-935A-0E27-57EAAF841CD6}"/>
              </a:ext>
            </a:extLst>
          </p:cNvPr>
          <p:cNvSpPr/>
          <p:nvPr/>
        </p:nvSpPr>
        <p:spPr>
          <a:xfrm>
            <a:off x="5109882" y="1333963"/>
            <a:ext cx="424541" cy="451809"/>
          </a:xfrm>
          <a:custGeom>
            <a:avLst/>
            <a:gdLst>
              <a:gd name="connsiteX0" fmla="*/ 387276 w 424541"/>
              <a:gd name="connsiteY0" fmla="*/ 451809 h 451809"/>
              <a:gd name="connsiteX1" fmla="*/ 387276 w 424541"/>
              <a:gd name="connsiteY1" fmla="*/ 43018 h 451809"/>
              <a:gd name="connsiteX2" fmla="*/ 0 w 424541"/>
              <a:gd name="connsiteY2" fmla="*/ 32260 h 45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541" h="451809">
                <a:moveTo>
                  <a:pt x="387276" y="451809"/>
                </a:moveTo>
                <a:cubicBezTo>
                  <a:pt x="419549" y="282376"/>
                  <a:pt x="451822" y="112943"/>
                  <a:pt x="387276" y="43018"/>
                </a:cubicBezTo>
                <a:cubicBezTo>
                  <a:pt x="322730" y="-26907"/>
                  <a:pt x="161365" y="2676"/>
                  <a:pt x="0" y="322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D08E010-8019-F47A-609B-8571B73C525C}"/>
              </a:ext>
            </a:extLst>
          </p:cNvPr>
          <p:cNvSpPr txBox="1"/>
          <p:nvPr/>
        </p:nvSpPr>
        <p:spPr>
          <a:xfrm>
            <a:off x="5534423" y="12579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672C671-CACA-C5FE-1C1B-A542FC1F6299}"/>
              </a:ext>
            </a:extLst>
          </p:cNvPr>
          <p:cNvCxnSpPr>
            <a:cxnSpLocks/>
          </p:cNvCxnSpPr>
          <p:nvPr/>
        </p:nvCxnSpPr>
        <p:spPr>
          <a:xfrm flipH="1">
            <a:off x="4176642" y="1368030"/>
            <a:ext cx="79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E5BEEE-5A8A-C4B3-FEDB-7F61CDE359C2}"/>
              </a:ext>
            </a:extLst>
          </p:cNvPr>
          <p:cNvSpPr txBox="1"/>
          <p:nvPr/>
        </p:nvSpPr>
        <p:spPr>
          <a:xfrm>
            <a:off x="4454425" y="10320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C34A07-5868-965D-1BB2-345A3D87C566}"/>
              </a:ext>
            </a:extLst>
          </p:cNvPr>
          <p:cNvSpPr txBox="1"/>
          <p:nvPr/>
        </p:nvSpPr>
        <p:spPr>
          <a:xfrm>
            <a:off x="737555" y="1333963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code</a:t>
            </a:r>
            <a:endParaRPr kumimoji="1" lang="ja-JP" altLang="en-US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D5D7E589-F86F-A73C-3DD8-535A47FF324F}"/>
              </a:ext>
            </a:extLst>
          </p:cNvPr>
          <p:cNvSpPr/>
          <p:nvPr/>
        </p:nvSpPr>
        <p:spPr>
          <a:xfrm>
            <a:off x="2500608" y="1925619"/>
            <a:ext cx="453967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D531A7C-8B89-A70E-693C-4D2460806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50"/>
          <a:stretch/>
        </p:blipFill>
        <p:spPr>
          <a:xfrm>
            <a:off x="-648435" y="4823791"/>
            <a:ext cx="3353268" cy="3124636"/>
          </a:xfrm>
          <a:prstGeom prst="rect">
            <a:avLst/>
          </a:prstGeom>
        </p:spPr>
      </p:pic>
      <p:pic>
        <p:nvPicPr>
          <p:cNvPr id="7" name="図 6" descr="図形, 多角形&#10;&#10;自動的に生成された説明">
            <a:extLst>
              <a:ext uri="{FF2B5EF4-FFF2-40B4-BE49-F238E27FC236}">
                <a16:creationId xmlns:a16="http://schemas.microsoft.com/office/drawing/2014/main" id="{369AB9B8-6897-5182-1BDA-2720F00B3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66" y="4823791"/>
            <a:ext cx="3353268" cy="3048425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E159D198-F300-791C-4172-7BC629E43238}"/>
              </a:ext>
            </a:extLst>
          </p:cNvPr>
          <p:cNvSpPr/>
          <p:nvPr/>
        </p:nvSpPr>
        <p:spPr>
          <a:xfrm>
            <a:off x="2575166" y="6590319"/>
            <a:ext cx="1093192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1A5FA34-A76A-B01D-1188-559C50AC023F}"/>
              </a:ext>
            </a:extLst>
          </p:cNvPr>
          <p:cNvSpPr txBox="1"/>
          <p:nvPr/>
        </p:nvSpPr>
        <p:spPr>
          <a:xfrm>
            <a:off x="348077" y="4422189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 code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BDFD4D-FF0E-EF90-46F4-90969D696C9C}"/>
              </a:ext>
            </a:extLst>
          </p:cNvPr>
          <p:cNvSpPr txBox="1"/>
          <p:nvPr/>
        </p:nvSpPr>
        <p:spPr>
          <a:xfrm>
            <a:off x="4979619" y="4422189"/>
            <a:ext cx="116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 lines</a:t>
            </a:r>
            <a:endParaRPr kumimoji="1" lang="ja-JP" altLang="en-US" dirty="0"/>
          </a:p>
        </p:txBody>
      </p: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68BA87A2-1446-7E08-7E77-9E0AD49F647C}"/>
              </a:ext>
            </a:extLst>
          </p:cNvPr>
          <p:cNvSpPr/>
          <p:nvPr/>
        </p:nvSpPr>
        <p:spPr>
          <a:xfrm>
            <a:off x="1028199" y="5798372"/>
            <a:ext cx="359537" cy="207384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B9A696-8D94-81F8-7A91-5B41FEA0A586}"/>
              </a:ext>
            </a:extLst>
          </p:cNvPr>
          <p:cNvSpPr txBox="1"/>
          <p:nvPr/>
        </p:nvSpPr>
        <p:spPr>
          <a:xfrm>
            <a:off x="1417677" y="6647969"/>
            <a:ext cx="12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Instruction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67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C31E1C1-C787-3716-E9FC-6C718267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2" y="908800"/>
            <a:ext cx="3543795" cy="847843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DC4924-55CF-E845-D467-6A6B0578837F}"/>
              </a:ext>
            </a:extLst>
          </p:cNvPr>
          <p:cNvCxnSpPr/>
          <p:nvPr/>
        </p:nvCxnSpPr>
        <p:spPr>
          <a:xfrm flipH="1">
            <a:off x="1981200" y="532622"/>
            <a:ext cx="457200" cy="4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EC76F5-1318-6B32-18A7-E3FBC41B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67"/>
          <a:stretch/>
        </p:blipFill>
        <p:spPr>
          <a:xfrm>
            <a:off x="3428999" y="3599349"/>
            <a:ext cx="4875245" cy="464316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20EB6A30-6854-4EAE-316E-9C76739F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317" y="3599350"/>
            <a:ext cx="8920717" cy="464315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315A2FA-8A64-87E0-F631-BB4DDCEB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80" y="3599351"/>
            <a:ext cx="3781953" cy="46107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53442-C948-30AB-D070-5D4C59D754D4}"/>
              </a:ext>
            </a:extLst>
          </p:cNvPr>
          <p:cNvSpPr txBox="1"/>
          <p:nvPr/>
        </p:nvSpPr>
        <p:spPr>
          <a:xfrm>
            <a:off x="-4170173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CUI (Character User Interface)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E648C-4FBD-5193-CB40-E4A45DB486AD}"/>
              </a:ext>
            </a:extLst>
          </p:cNvPr>
          <p:cNvSpPr txBox="1"/>
          <p:nvPr/>
        </p:nvSpPr>
        <p:spPr>
          <a:xfrm>
            <a:off x="5866621" y="2895088"/>
            <a:ext cx="429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GUI (Graphical User Interface)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9483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F0326E8-3371-9D8C-84B4-AD1964D9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6" y="2702854"/>
            <a:ext cx="4323116" cy="2250146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FF689525-7C04-814C-72D2-8AD8A17E5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88729" y="3370727"/>
            <a:ext cx="914400" cy="914400"/>
          </a:xfrm>
          <a:prstGeom prst="rect">
            <a:avLst/>
          </a:prstGeom>
        </p:spPr>
      </p:pic>
      <p:pic>
        <p:nvPicPr>
          <p:cNvPr id="6" name="図 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F5D4AD6-4FDE-A268-8C64-5AA80727D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690915" y="3504688"/>
            <a:ext cx="330491" cy="646478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E71ACE16-E26C-AF51-0E34-794FBC86BCE3}"/>
              </a:ext>
            </a:extLst>
          </p:cNvPr>
          <p:cNvSpPr/>
          <p:nvPr/>
        </p:nvSpPr>
        <p:spPr>
          <a:xfrm rot="16200000">
            <a:off x="-59685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AB8E97-9711-E83E-3192-F24743B78C34}"/>
              </a:ext>
            </a:extLst>
          </p:cNvPr>
          <p:cNvSpPr txBox="1"/>
          <p:nvPr/>
        </p:nvSpPr>
        <p:spPr>
          <a:xfrm>
            <a:off x="-587440" y="3100741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F36D112-9823-781E-BABF-DF518F316D1F}"/>
              </a:ext>
            </a:extLst>
          </p:cNvPr>
          <p:cNvSpPr/>
          <p:nvPr/>
        </p:nvSpPr>
        <p:spPr>
          <a:xfrm rot="16200000">
            <a:off x="1479162" y="364147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3078AC-3A4C-424C-A0DC-ECCBD3FE012B}"/>
              </a:ext>
            </a:extLst>
          </p:cNvPr>
          <p:cNvSpPr txBox="1"/>
          <p:nvPr/>
        </p:nvSpPr>
        <p:spPr>
          <a:xfrm>
            <a:off x="856160" y="3100741"/>
            <a:ext cx="194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 sequencing</a:t>
            </a:r>
            <a:endParaRPr kumimoji="1" lang="ja-JP" altLang="en-US" b="1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63DB9E-0832-C363-87BD-DDE5BC6E955C}"/>
              </a:ext>
            </a:extLst>
          </p:cNvPr>
          <p:cNvSpPr/>
          <p:nvPr/>
        </p:nvSpPr>
        <p:spPr>
          <a:xfrm>
            <a:off x="2152115" y="3734368"/>
            <a:ext cx="316800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</a:t>
            </a:r>
            <a:endParaRPr kumimoji="1" lang="ja-JP" altLang="en-US" sz="1400" b="1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B358622F-DD7D-3967-BBD6-B5FCE0770CF1}"/>
              </a:ext>
            </a:extLst>
          </p:cNvPr>
          <p:cNvSpPr/>
          <p:nvPr/>
        </p:nvSpPr>
        <p:spPr>
          <a:xfrm rot="16200000">
            <a:off x="5636663" y="36414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0BAF99-1E31-1362-C0E8-FE84A78094FD}"/>
              </a:ext>
            </a:extLst>
          </p:cNvPr>
          <p:cNvSpPr txBox="1"/>
          <p:nvPr/>
        </p:nvSpPr>
        <p:spPr>
          <a:xfrm>
            <a:off x="5192637" y="3100741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Analyze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C0C2E-D5FC-1AC0-3E03-C4146A8A69C7}"/>
              </a:ext>
            </a:extLst>
          </p:cNvPr>
          <p:cNvSpPr txBox="1"/>
          <p:nvPr/>
        </p:nvSpPr>
        <p:spPr>
          <a:xfrm>
            <a:off x="7912684" y="233352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CUI tools</a:t>
            </a:r>
            <a:endParaRPr kumimoji="1" lang="ja-JP" altLang="en-US" b="1" dirty="0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77AE0EF3-91FD-07F0-53EC-3F9D97226A14}"/>
              </a:ext>
            </a:extLst>
          </p:cNvPr>
          <p:cNvSpPr/>
          <p:nvPr/>
        </p:nvSpPr>
        <p:spPr>
          <a:xfrm>
            <a:off x="-1112520" y="7251681"/>
            <a:ext cx="196868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ATGGTGGACGCTGTTG…</a:t>
            </a:r>
            <a:endParaRPr kumimoji="1" lang="ja-JP" altLang="en-US" sz="1400" b="1" dirty="0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56C4A2E7-733C-6BF9-6FBB-51704BD871F6}"/>
              </a:ext>
            </a:extLst>
          </p:cNvPr>
          <p:cNvSpPr/>
          <p:nvPr/>
        </p:nvSpPr>
        <p:spPr>
          <a:xfrm rot="16200000">
            <a:off x="1172708" y="7158791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59A7630-9EF3-53ED-1871-7D13C7C61BE2}"/>
              </a:ext>
            </a:extLst>
          </p:cNvPr>
          <p:cNvSpPr txBox="1"/>
          <p:nvPr/>
        </p:nvSpPr>
        <p:spPr>
          <a:xfrm>
            <a:off x="1691427" y="7172052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/>
              <a:t>Seqkit</a:t>
            </a:r>
            <a:endParaRPr kumimoji="1" lang="ja-JP" altLang="en-US" b="1" dirty="0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DC6E7A40-686C-625F-87FF-8226EC88DA2F}"/>
              </a:ext>
            </a:extLst>
          </p:cNvPr>
          <p:cNvSpPr/>
          <p:nvPr/>
        </p:nvSpPr>
        <p:spPr>
          <a:xfrm rot="16200000">
            <a:off x="2977088" y="7153347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26CE8D18-DEDA-4BAC-2A2F-B71C4A091194}"/>
              </a:ext>
            </a:extLst>
          </p:cNvPr>
          <p:cNvSpPr/>
          <p:nvPr/>
        </p:nvSpPr>
        <p:spPr>
          <a:xfrm>
            <a:off x="3669429" y="7251681"/>
            <a:ext cx="196868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MVDAVVTVFLEKTLNIL…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F6C8AA-361B-E494-FB2D-6E78DB27EC2C}"/>
              </a:ext>
            </a:extLst>
          </p:cNvPr>
          <p:cNvSpPr txBox="1"/>
          <p:nvPr/>
        </p:nvSpPr>
        <p:spPr>
          <a:xfrm>
            <a:off x="-674603" y="6802720"/>
            <a:ext cx="111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7B0396B-6762-B15C-7012-F6D3F1BB36BB}"/>
              </a:ext>
            </a:extLst>
          </p:cNvPr>
          <p:cNvSpPr txBox="1"/>
          <p:nvPr/>
        </p:nvSpPr>
        <p:spPr>
          <a:xfrm>
            <a:off x="3894142" y="6802720"/>
            <a:ext cx="14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Amino acid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80746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18769</TotalTime>
  <Words>2236</Words>
  <Application>Microsoft Office PowerPoint</Application>
  <PresentationFormat>A4 210 x 297 mm</PresentationFormat>
  <Paragraphs>1018</Paragraphs>
  <Slides>64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64</vt:i4>
      </vt:variant>
    </vt:vector>
  </HeadingPairs>
  <TitlesOfParts>
    <vt:vector size="74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165</cp:revision>
  <dcterms:created xsi:type="dcterms:W3CDTF">2022-07-07T06:40:34Z</dcterms:created>
  <dcterms:modified xsi:type="dcterms:W3CDTF">2024-05-02T16:42:35Z</dcterms:modified>
</cp:coreProperties>
</file>